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509B5-6F9D-4BA9-86BB-AAAF6C6C1A88}" v="503" dt="2024-10-10T19:26:22.560"/>
    <p1510:client id="{3D8D9528-67AF-4DF3-A728-98BE1B1C020D}" v="164" dt="2024-10-09T22:03:33.387"/>
    <p1510:client id="{5D54C61E-A06D-44B2-994C-69A83EFEF6C6}" v="128" dt="2024-10-10T19:30:57.230"/>
    <p1510:client id="{7548A705-3610-4A26-901E-3338D10C0888}" v="50" dt="2024-10-10T19:27:24.375"/>
    <p1510:client id="{9642A8E1-B167-4641-A153-39F7A6072250}" v="190" dt="2024-10-10T19:11:34.184"/>
    <p1510:client id="{C7EEE021-ABA7-4B05-AEBF-A60B3D157214}" v="59" dt="2024-10-10T19:25:47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187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1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6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58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0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1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9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9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1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6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Problem and Users</a:t>
            </a:r>
            <a:br>
              <a:rPr lang="en-US"/>
            </a:br>
            <a:r>
              <a:rPr lang="en-US"/>
              <a:t>Lightning Talk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sdmay25-26</a:t>
            </a:r>
            <a:br>
              <a:rPr lang="en-US"/>
            </a:br>
            <a:r>
              <a:rPr lang="en-US"/>
              <a:t>Bryce Rega, Marek Jablonski, Gavin Patel, Jonah Frosch, Long Yu</a:t>
            </a:r>
          </a:p>
          <a:p>
            <a:r>
              <a:rPr lang="en-US"/>
              <a:t>October 8th,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5A29-03CA-E9F2-23AA-8C40870A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F4170-430C-FE22-5F6C-6D5731C98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Custom High Voltage Motor Controller</a:t>
            </a:r>
          </a:p>
          <a:p>
            <a:r>
              <a:rPr lang="en-US"/>
              <a:t>Low Total cost for controller when compared to market options</a:t>
            </a:r>
          </a:p>
          <a:p>
            <a:r>
              <a:rPr lang="en-US"/>
              <a:t>Develop a GUI for interfacing and configuring controller</a:t>
            </a:r>
          </a:p>
          <a:p>
            <a:r>
              <a:rPr lang="en-US"/>
              <a:t>Compatible with many different applications</a:t>
            </a:r>
          </a:p>
        </p:txBody>
      </p:sp>
      <p:pic>
        <p:nvPicPr>
          <p:cNvPr id="4" name="Picture 3" descr="Solar Car Energy Cartoon Stock Illustrations – 1,082 Solar Car Energy  Cartoon Stock Illustrations, Vectors &amp; Clipart - Dreamstime">
            <a:extLst>
              <a:ext uri="{FF2B5EF4-FFF2-40B4-BE49-F238E27FC236}">
                <a16:creationId xmlns:a16="http://schemas.microsoft.com/office/drawing/2014/main" id="{BF997B33-DF88-3083-55C8-000516927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846" y="4068539"/>
            <a:ext cx="2743199" cy="2113978"/>
          </a:xfrm>
          <a:prstGeom prst="rect">
            <a:avLst/>
          </a:prstGeom>
        </p:spPr>
      </p:pic>
      <p:pic>
        <p:nvPicPr>
          <p:cNvPr id="5" name="Picture 4" descr="Cartoon picture with Electric Scooter ...">
            <a:extLst>
              <a:ext uri="{FF2B5EF4-FFF2-40B4-BE49-F238E27FC236}">
                <a16:creationId xmlns:a16="http://schemas.microsoft.com/office/drawing/2014/main" id="{026C51DE-2102-376E-1823-C3D85A00B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4062157"/>
            <a:ext cx="3771900" cy="2117217"/>
          </a:xfrm>
          <a:prstGeom prst="rect">
            <a:avLst/>
          </a:prstGeom>
        </p:spPr>
      </p:pic>
      <p:pic>
        <p:nvPicPr>
          <p:cNvPr id="6" name="Picture 5" descr="A close-up of a machine&#10;&#10;Description automatically generated">
            <a:extLst>
              <a:ext uri="{FF2B5EF4-FFF2-40B4-BE49-F238E27FC236}">
                <a16:creationId xmlns:a16="http://schemas.microsoft.com/office/drawing/2014/main" id="{8A6FC46E-22A2-8E2E-B6AC-897B5D4245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1571" b="16000"/>
          <a:stretch/>
        </p:blipFill>
        <p:spPr>
          <a:xfrm>
            <a:off x="4467225" y="4071938"/>
            <a:ext cx="2943227" cy="2124075"/>
          </a:xfrm>
          <a:prstGeom prst="rect">
            <a:avLst/>
          </a:prstGeom>
        </p:spPr>
      </p:pic>
      <p:pic>
        <p:nvPicPr>
          <p:cNvPr id="7" name="Picture 6" descr="A black wheel with a cable&#10;&#10;Description automatically generated">
            <a:extLst>
              <a:ext uri="{FF2B5EF4-FFF2-40B4-BE49-F238E27FC236}">
                <a16:creationId xmlns:a16="http://schemas.microsoft.com/office/drawing/2014/main" id="{87000FC9-93A6-8A22-0FE5-7DC4DB9C9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738" y="1924050"/>
            <a:ext cx="18573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0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5572-C3C5-371B-4784-4F18CFBE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247" y="539877"/>
            <a:ext cx="9418320" cy="2565273"/>
          </a:xfrm>
        </p:spPr>
        <p:txBody>
          <a:bodyPr>
            <a:normAutofit/>
          </a:bodyPr>
          <a:lstStyle/>
          <a:p>
            <a:r>
              <a:rPr lang="en-US" sz="4000"/>
              <a:t>In this project will we be designing the architecture and implementation of a motor controller for lightweight automotive use.</a:t>
            </a:r>
          </a:p>
        </p:txBody>
      </p:sp>
      <p:pic>
        <p:nvPicPr>
          <p:cNvPr id="3" name="Picture 2" descr="Implementation of an Improved Motor Control for Electric Vehicles">
            <a:extLst>
              <a:ext uri="{FF2B5EF4-FFF2-40B4-BE49-F238E27FC236}">
                <a16:creationId xmlns:a16="http://schemas.microsoft.com/office/drawing/2014/main" id="{DDA6E3CF-151D-2729-A7EB-92648F914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0" y="3097766"/>
            <a:ext cx="4695824" cy="323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9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370A803E-D6D5-15FE-9AB3-6612E61678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3" t="14378" b="-1318"/>
          <a:stretch/>
        </p:blipFill>
        <p:spPr>
          <a:xfrm>
            <a:off x="4773253" y="3961326"/>
            <a:ext cx="2153283" cy="2749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4F813B-8DD8-0F57-9F2A-492B2C4E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58725-5B57-C89C-174F-328F4E9A2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372" y="1713655"/>
            <a:ext cx="3174275" cy="731520"/>
          </a:xfrm>
          <a:noFill/>
        </p:spPr>
        <p:txBody>
          <a:bodyPr/>
          <a:lstStyle/>
          <a:p>
            <a:r>
              <a:rPr lang="en-US"/>
              <a:t>Jonah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953D0-D11C-EF26-6CEF-27F52ED09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372" y="2507550"/>
            <a:ext cx="3174275" cy="366465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Interested in bike electrification</a:t>
            </a:r>
          </a:p>
          <a:p>
            <a:r>
              <a:rPr lang="en-US"/>
              <a:t>Has prior knowledge about motor controllers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142C3DC-899D-BDD2-3926-13EDE2B83E3F}"/>
              </a:ext>
            </a:extLst>
          </p:cNvPr>
          <p:cNvSpPr txBox="1">
            <a:spLocks/>
          </p:cNvSpPr>
          <p:nvPr/>
        </p:nvSpPr>
        <p:spPr>
          <a:xfrm>
            <a:off x="7571504" y="1723180"/>
            <a:ext cx="3181078" cy="72471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b="0" kern="1200" spc="1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Old Man McGee</a:t>
            </a:r>
          </a:p>
        </p:txBody>
      </p:sp>
      <p:pic>
        <p:nvPicPr>
          <p:cNvPr id="15" name="Picture 14" descr="A person with a beard smiling&#10;&#10;Description automatically generated">
            <a:extLst>
              <a:ext uri="{FF2B5EF4-FFF2-40B4-BE49-F238E27FC236}">
                <a16:creationId xmlns:a16="http://schemas.microsoft.com/office/drawing/2014/main" id="{0CCE5204-0AEF-2D1C-6A4B-36DB6CB79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325" y="4343400"/>
            <a:ext cx="1543050" cy="2419350"/>
          </a:xfrm>
          <a:prstGeom prst="rect">
            <a:avLst/>
          </a:prstGeom>
        </p:spPr>
      </p:pic>
      <p:pic>
        <p:nvPicPr>
          <p:cNvPr id="17" name="Picture 16" descr="A person sitting in a chair&#10;&#10;Description automatically generated">
            <a:extLst>
              <a:ext uri="{FF2B5EF4-FFF2-40B4-BE49-F238E27FC236}">
                <a16:creationId xmlns:a16="http://schemas.microsoft.com/office/drawing/2014/main" id="{EFD83703-2970-6701-97B2-9E4C305CD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03" y="3958642"/>
            <a:ext cx="2845951" cy="2751534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76DEA6F-74C0-42C8-E812-A50686DD58FF}"/>
              </a:ext>
            </a:extLst>
          </p:cNvPr>
          <p:cNvSpPr txBox="1">
            <a:spLocks/>
          </p:cNvSpPr>
          <p:nvPr/>
        </p:nvSpPr>
        <p:spPr>
          <a:xfrm>
            <a:off x="4326200" y="1716376"/>
            <a:ext cx="3181078" cy="72471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Small Vehicle Engineers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7BD0A37-3F0B-8FDE-619F-1254669F4B03}"/>
              </a:ext>
            </a:extLst>
          </p:cNvPr>
          <p:cNvSpPr txBox="1">
            <a:spLocks/>
          </p:cNvSpPr>
          <p:nvPr/>
        </p:nvSpPr>
        <p:spPr>
          <a:xfrm>
            <a:off x="4326200" y="2510271"/>
            <a:ext cx="3181078" cy="15933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Needs inexpensive way to control small vehicle motors</a:t>
            </a:r>
          </a:p>
          <a:p>
            <a:r>
              <a:rPr lang="en-US"/>
              <a:t>Wants compatibility with different motor specs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2692967-8CB4-55C2-A564-7636AB2BF759}"/>
              </a:ext>
            </a:extLst>
          </p:cNvPr>
          <p:cNvSpPr txBox="1">
            <a:spLocks/>
          </p:cNvSpPr>
          <p:nvPr/>
        </p:nvSpPr>
        <p:spPr>
          <a:xfrm>
            <a:off x="7571504" y="2517075"/>
            <a:ext cx="3181078" cy="365784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Interested in personal motor usage</a:t>
            </a:r>
          </a:p>
          <a:p>
            <a:r>
              <a:rPr lang="en-US"/>
              <a:t>Generally unfamiliar with motor controllers, will require more guidance</a:t>
            </a:r>
          </a:p>
        </p:txBody>
      </p:sp>
      <p:pic>
        <p:nvPicPr>
          <p:cNvPr id="5" name="Picture 4" descr="A group of cats lying on the ground&#10;&#10;Description automatically generated">
            <a:extLst>
              <a:ext uri="{FF2B5EF4-FFF2-40B4-BE49-F238E27FC236}">
                <a16:creationId xmlns:a16="http://schemas.microsoft.com/office/drawing/2014/main" id="{9DBE3FBF-1A21-C3DC-D504-56B9DA402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92704" y="-2870218"/>
            <a:ext cx="6096000" cy="283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1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813B-8DD8-0F57-9F2A-492B2C4E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Personas'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58725-5B57-C89C-174F-328F4E9A2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372" y="1713655"/>
            <a:ext cx="3174275" cy="731520"/>
          </a:xfrm>
          <a:noFill/>
        </p:spPr>
        <p:txBody>
          <a:bodyPr/>
          <a:lstStyle/>
          <a:p>
            <a:r>
              <a:rPr lang="en-US"/>
              <a:t>Jonah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953D0-D11C-EF26-6CEF-27F52ED09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372" y="2507550"/>
            <a:ext cx="3174275" cy="366465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Needs high power output</a:t>
            </a:r>
          </a:p>
          <a:p>
            <a:r>
              <a:rPr lang="en-US"/>
              <a:t>Needs a reliable controller that will function for long distances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76DEA6F-74C0-42C8-E812-A50686DD58FF}"/>
              </a:ext>
            </a:extLst>
          </p:cNvPr>
          <p:cNvSpPr txBox="1">
            <a:spLocks/>
          </p:cNvSpPr>
          <p:nvPr/>
        </p:nvSpPr>
        <p:spPr>
          <a:xfrm>
            <a:off x="4326200" y="1716376"/>
            <a:ext cx="3181078" cy="72471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b="0" kern="1200" spc="1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Small Vehicle Engineers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7BD0A37-3F0B-8FDE-619F-1254669F4B03}"/>
              </a:ext>
            </a:extLst>
          </p:cNvPr>
          <p:cNvSpPr txBox="1">
            <a:spLocks/>
          </p:cNvSpPr>
          <p:nvPr/>
        </p:nvSpPr>
        <p:spPr>
          <a:xfrm>
            <a:off x="4326200" y="2510271"/>
            <a:ext cx="3181078" cy="365784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Needs thorough documentation</a:t>
            </a:r>
          </a:p>
          <a:p>
            <a:r>
              <a:rPr lang="en-US"/>
              <a:t>Needs telemetry data to read off of and test motors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142C3DC-899D-BDD2-3926-13EDE2B83E3F}"/>
              </a:ext>
            </a:extLst>
          </p:cNvPr>
          <p:cNvSpPr txBox="1">
            <a:spLocks/>
          </p:cNvSpPr>
          <p:nvPr/>
        </p:nvSpPr>
        <p:spPr>
          <a:xfrm>
            <a:off x="7571504" y="1723180"/>
            <a:ext cx="3181078" cy="72471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b="0" kern="1200" spc="1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Old Man McGee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2692967-8CB4-55C2-A564-7636AB2BF759}"/>
              </a:ext>
            </a:extLst>
          </p:cNvPr>
          <p:cNvSpPr txBox="1">
            <a:spLocks/>
          </p:cNvSpPr>
          <p:nvPr/>
        </p:nvSpPr>
        <p:spPr>
          <a:xfrm>
            <a:off x="7571504" y="2517075"/>
            <a:ext cx="3181078" cy="365784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Needs the usage and installation to be simple</a:t>
            </a:r>
          </a:p>
          <a:p>
            <a:r>
              <a:rPr lang="en-US"/>
              <a:t>Needs clear and intelligible documentation</a:t>
            </a:r>
          </a:p>
        </p:txBody>
      </p:sp>
      <p:pic>
        <p:nvPicPr>
          <p:cNvPr id="7" name="Picture 6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AD837E14-242F-B3C0-74A7-89E170170F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3" t="14378" b="-1318"/>
          <a:stretch/>
        </p:blipFill>
        <p:spPr>
          <a:xfrm>
            <a:off x="4773253" y="3961326"/>
            <a:ext cx="2153283" cy="2749231"/>
          </a:xfrm>
          <a:prstGeom prst="rect">
            <a:avLst/>
          </a:prstGeom>
        </p:spPr>
      </p:pic>
      <p:pic>
        <p:nvPicPr>
          <p:cNvPr id="9" name="Picture 8" descr="A person with a beard smiling&#10;&#10;Description automatically generated">
            <a:extLst>
              <a:ext uri="{FF2B5EF4-FFF2-40B4-BE49-F238E27FC236}">
                <a16:creationId xmlns:a16="http://schemas.microsoft.com/office/drawing/2014/main" id="{E162F9FB-2576-3DAD-C775-FD134433B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325" y="4343400"/>
            <a:ext cx="1543050" cy="2419350"/>
          </a:xfrm>
          <a:prstGeom prst="rect">
            <a:avLst/>
          </a:prstGeom>
        </p:spPr>
      </p:pic>
      <p:pic>
        <p:nvPicPr>
          <p:cNvPr id="11" name="Picture 10" descr="A person sitting in a chair&#10;&#10;Description automatically generated">
            <a:extLst>
              <a:ext uri="{FF2B5EF4-FFF2-40B4-BE49-F238E27FC236}">
                <a16:creationId xmlns:a16="http://schemas.microsoft.com/office/drawing/2014/main" id="{1B5C4B4F-A6A6-F5AF-59A2-E524029DD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03" y="4244392"/>
            <a:ext cx="2550676" cy="24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1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A019-B9C8-6E6D-5A2A-D243CA95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21EF3-A9E8-E09C-772A-72AE1A72C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We aim to develop a motor controller that applies to multiple applications. We intend to make this lightweight motor controller affordable, easy to use and adapt, and have plug-in diagnostics for troubleshooting. By doing all of these we intend to make an alternative to the available products while exploiting gaps in the market.</a:t>
            </a:r>
          </a:p>
        </p:txBody>
      </p:sp>
      <p:pic>
        <p:nvPicPr>
          <p:cNvPr id="7" name="Picture 6" descr="Businessman with Empty Pockets Stock Photo - Image of person, revealing:  3505028">
            <a:extLst>
              <a:ext uri="{FF2B5EF4-FFF2-40B4-BE49-F238E27FC236}">
                <a16:creationId xmlns:a16="http://schemas.microsoft.com/office/drawing/2014/main" id="{719FABA2-7A18-F263-FB27-705B260D8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4400550"/>
            <a:ext cx="1628775" cy="2438400"/>
          </a:xfrm>
          <a:prstGeom prst="rect">
            <a:avLst/>
          </a:prstGeom>
        </p:spPr>
      </p:pic>
      <p:pic>
        <p:nvPicPr>
          <p:cNvPr id="4" name="Picture 3" descr="A cat lying on a couch&#10;&#10;Description automatically generated">
            <a:extLst>
              <a:ext uri="{FF2B5EF4-FFF2-40B4-BE49-F238E27FC236}">
                <a16:creationId xmlns:a16="http://schemas.microsoft.com/office/drawing/2014/main" id="{FB921361-413B-C00C-ACDD-3E01BD2CB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64035" y="2567041"/>
            <a:ext cx="6096000" cy="40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2442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View</vt:lpstr>
      <vt:lpstr>Problem and Users Lightning Talk</vt:lpstr>
      <vt:lpstr>Project Overview</vt:lpstr>
      <vt:lpstr>In this project will we be designing the architecture and implementation of a motor controller for lightweight automotive use.</vt:lpstr>
      <vt:lpstr>Personas</vt:lpstr>
      <vt:lpstr>Personas' Needs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2012-08-24T00:53:15Z</dcterms:created>
  <dcterms:modified xsi:type="dcterms:W3CDTF">2024-10-10T19:31:11Z</dcterms:modified>
</cp:coreProperties>
</file>